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2"/>
  </p:notesMasterIdLst>
  <p:sldIdLst>
    <p:sldId id="256" r:id="rId2"/>
    <p:sldId id="269" r:id="rId3"/>
    <p:sldId id="275" r:id="rId4"/>
    <p:sldId id="274" r:id="rId5"/>
    <p:sldId id="318" r:id="rId6"/>
    <p:sldId id="312" r:id="rId7"/>
    <p:sldId id="306" r:id="rId8"/>
    <p:sldId id="313" r:id="rId9"/>
    <p:sldId id="270" r:id="rId10"/>
    <p:sldId id="283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16.08.2017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8/16/2017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07-08 (28-29) по состоянию на 15 августа 2017г.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июня 2017г.  по 15 августа 17г……….………………..………………..………………..……….4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июня </a:t>
            </a:r>
            <a:r>
              <a:rPr lang="ru-RU" sz="2400" dirty="0" smtClean="0">
                <a:solidFill>
                  <a:srgbClr val="002060"/>
                </a:solidFill>
              </a:rPr>
              <a:t>2017г.  по 15 августа2017г.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8402022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2017г.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Работники ГУП «Камчатское краевое БТИ» жалуются на задолженность по заработной плате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Камчатского края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ГУП «Камчатское краевое БТИ»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За задержку заработной платы руководство предприятия привлечено к административной ответственности. Определением Арбитражного суда 16.06.2017 введена процедура наблюдения сроком на 5 месяцев. Правительством Камчатского края предприятию предоставлена субсидия.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состоянию на 1 августа задолженность сохраняется перед  22 работниками в размере 1 265 тыс. рублей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861895"/>
              </p:ext>
            </p:extLst>
          </p:nvPr>
        </p:nvGraphicFramePr>
        <p:xfrm>
          <a:off x="381000" y="1066800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жизнеобеспечения, 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002060"/>
                </a:solidFill>
              </a:rPr>
              <a:t>Федеральная служба государственной статистики опубликовала новые данные о просроченной задолженности по заработной плате. На 1 июля 2017 года просроченная задолженность по зарплате в РФ составила 3,2 млрд. руб. (годом ранее — 3,8 млрд руб.). С невыплатой зарплаты на 1 июля столкнулись 60 тысяч человек, большинство из которых (38%) — работники обрабатывающих производств. 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</a:rPr>
              <a:t>	В </a:t>
            </a:r>
            <a:r>
              <a:rPr lang="ru-RU" sz="2000" dirty="0">
                <a:solidFill>
                  <a:srgbClr val="002060"/>
                </a:solidFill>
              </a:rPr>
              <a:t>Следственном комитете РФ состоялось совещание по вопросам расследования уголовных дел по фактам невыплаты зарплаты. В первом полугодии 2017 года в следственные органы СК России поступило свыше пяти тыс. сообщений о преступлении по статье «Невыплата заработной платы» (145.1 УК РФ). Возбуждено 1045 дел, что на треть больше, чем за аналогичный период прошлого года. В целом по России окончено производством свыше 43% от числа дел, находившихся в производстве. При этом больше половины из них направлено прокурору с обвинительным заключением. В первом полугодии 2017 года по уголовным делам о невыплате зарплаты установлен ущерб в размере, превышающем 3,3 млрд рублей. При этом в ходе предварительного следствия и </a:t>
            </a:r>
            <a:r>
              <a:rPr lang="ru-RU" sz="2000" dirty="0" err="1">
                <a:solidFill>
                  <a:srgbClr val="002060"/>
                </a:solidFill>
              </a:rPr>
              <a:t>доследственных</a:t>
            </a:r>
            <a:r>
              <a:rPr lang="ru-RU" sz="2000" dirty="0">
                <a:solidFill>
                  <a:srgbClr val="002060"/>
                </a:solidFill>
              </a:rPr>
              <a:t> проверок возмещено свыше 80% — около 2,7 млрд рублей; наложен арест на имущество на общую сумму почти 700 млн рублей. </a:t>
            </a:r>
          </a:p>
          <a:p>
            <a:endParaRPr lang="ru-RU" sz="2000" dirty="0"/>
          </a:p>
          <a:p>
            <a:pPr algn="just"/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685800"/>
            <a:ext cx="8001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	</a:t>
            </a:r>
            <a:r>
              <a:rPr lang="ru-RU" sz="2000" dirty="0">
                <a:solidFill>
                  <a:srgbClr val="002060"/>
                </a:solidFill>
              </a:rPr>
              <a:t> 21 июля 2017 года Государственная Дума РФ приняла единогласно в третьем чтении законопроект, уточняющий порядок внесения изменений в Трудовой кодекс РФ. Законопроектом предлагается, что внесение изменений в Трудовой кодекс, а также приостановление действия его положений или признание таких положений утратившими силу осуществляется отдельными федеральными законами. По мнению члена Комитета по труду, социальной политике и делам ветеранов А. Исаева, предлагаемые поправки позволят повысить уровень социального партнерства в РФ. «Сегодня, принимая соответствующую поправку о том, что в Трудовой кодекс изменения могут идти только отдельным законом, мы одновременно утверждаем, что любые изменения в Трудовом кодексе будут обсуждаться в обязательном порядке с профсоюзами, работодателями и Правительством», - подчеркнул депутат. 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</a:rPr>
              <a:t>27 июля 2017 года под председательством Генерального прокурора РФ Ю. Чайки в формате видеоконференции состоялось заседание коллегии Генеральной прокуратуры РФ, посвященное вопросам работы органов прокуратуры в первом полугодии 2017 года и задачам по повышению эффективности прокурорской деятельности во втором полугодии 2017 года.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76859" y="609600"/>
            <a:ext cx="8373719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1800" dirty="0" smtClean="0">
                <a:solidFill>
                  <a:srgbClr val="002060"/>
                </a:solidFill>
              </a:rPr>
              <a:t>Прокуроры за первую половину 2017 года выявили примерно 330 тысяч нарушений законодательства, связанных с неполной и несвоевременной оплатой труда граждан. Особое внимание генпрокурор уделил теме расследований деятельности работодателей, несвоевременно выплачивающих заработную плату. 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	Министерство </a:t>
            </a:r>
            <a:r>
              <a:rPr lang="ru-RU" sz="1800" dirty="0">
                <a:solidFill>
                  <a:srgbClr val="002060"/>
                </a:solidFill>
              </a:rPr>
              <a:t>труда и социальной защиты РФ опубликовало новые данные еженедельного мониторинга рынка труда в разрезе субъектов РФ, который базируется на официальной информации, представляемой работодателями в органы службы занятости, о планируемых увольнениях работников в связи с ликвидацией организаций, либо сокращением численности или штата работников, а также введении режимов неполной занятости. С 12 по 19 июля 2017 года численность безработных граждан, зарегистрированных в органах службы занятости, увеличилась на 0,3 % и составила 803 342 человека. Годом ранее этот показатель составлял 954 842 человека. За неделю снижение численности безработных граждан произошло в 30 регионах. Наибольшее снижение наблюдалось в Ямало-Ненецком, Ненецком автономных округах, Магаданской, Мурманской областях, Еврейской автономной области, республиках Саха (Якутия), Крым и Кабардино-Балкарской Республике. </a:t>
            </a:r>
            <a:r>
              <a:rPr lang="ru-RU" sz="1800" dirty="0" smtClean="0">
                <a:solidFill>
                  <a:srgbClr val="002060"/>
                </a:solidFill>
              </a:rPr>
              <a:t>Не </a:t>
            </a:r>
            <a:r>
              <a:rPr lang="ru-RU" sz="1800" dirty="0">
                <a:solidFill>
                  <a:srgbClr val="002060"/>
                </a:solidFill>
              </a:rPr>
              <a:t>изменилась численность безработных в г. Москве, Новгородской и Пензенской областях, республиках Калмыкия и Бурятия. По состоянию на 19 июля суммарная численность работников, находившихся в простое по инициативе администрации, работавших неполное рабочее время, а также работников, которым были предоставлены отпуска по соглашению сторон, составила 134 000 человек.</a:t>
            </a:r>
          </a:p>
          <a:p>
            <a:pPr marL="0" indent="0" algn="just">
              <a:buNone/>
            </a:pPr>
            <a:endParaRPr lang="ru-RU" sz="1800" dirty="0" smtClean="0">
              <a:solidFill>
                <a:srgbClr val="002060"/>
              </a:solidFill>
            </a:endParaRPr>
          </a:p>
          <a:p>
            <a:pPr algn="just"/>
            <a:endParaRPr lang="ru-RU" sz="1800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54365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3244</TotalTime>
  <Words>504</Words>
  <Application>Microsoft Office PowerPoint</Application>
  <PresentationFormat>Экран (4:3)</PresentationFormat>
  <Paragraphs>80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342</cp:revision>
  <dcterms:modified xsi:type="dcterms:W3CDTF">2017-08-16T00:13:46Z</dcterms:modified>
</cp:coreProperties>
</file>