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1"/>
  </p:notesMasterIdLst>
  <p:sldIdLst>
    <p:sldId id="256" r:id="rId2"/>
    <p:sldId id="269" r:id="rId3"/>
    <p:sldId id="275" r:id="rId4"/>
    <p:sldId id="274" r:id="rId5"/>
    <p:sldId id="308" r:id="rId6"/>
    <p:sldId id="311" r:id="rId7"/>
    <p:sldId id="306" r:id="rId8"/>
    <p:sldId id="270" r:id="rId9"/>
    <p:sldId id="28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elete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Лист1!$A$2:$A$4</c:f>
              <c:strCache>
                <c:ptCount val="3"/>
                <c:pt idx="0">
                  <c:v>Культура</c:v>
                </c:pt>
                <c:pt idx="1">
                  <c:v>ЖКХ</c:v>
                </c:pt>
                <c:pt idx="2">
                  <c:v>Рыбное хозяйство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13.02.2017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февраля 2017г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января </a:t>
            </a:r>
            <a:r>
              <a:rPr lang="ru-RU" sz="3600" dirty="0" smtClean="0">
                <a:solidFill>
                  <a:srgbClr val="002060"/>
                </a:solidFill>
              </a:rPr>
              <a:t>2017г</a:t>
            </a:r>
            <a:r>
              <a:rPr lang="ru-RU" sz="3600" dirty="0" smtClean="0">
                <a:solidFill>
                  <a:srgbClr val="002060"/>
                </a:solidFill>
              </a:rPr>
              <a:t>.  по 15 </a:t>
            </a:r>
            <a:r>
              <a:rPr lang="ru-RU" sz="3600" dirty="0" smtClean="0">
                <a:solidFill>
                  <a:srgbClr val="002060"/>
                </a:solidFill>
              </a:rPr>
              <a:t>февраля </a:t>
            </a:r>
            <a:r>
              <a:rPr lang="ru-RU" sz="3600" dirty="0" smtClean="0">
                <a:solidFill>
                  <a:srgbClr val="002060"/>
                </a:solidFill>
              </a:rPr>
              <a:t>2017г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………………………………..….………………..……….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Локализация социально-трудовых конфликтов по субъектам РФ в 2016 году……………………………………………………………………………………..7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крае………………………………………….…………..…….…8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Камчатки………………………...……9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января </a:t>
            </a:r>
            <a:r>
              <a:rPr lang="ru-RU" sz="2400" dirty="0" smtClean="0">
                <a:solidFill>
                  <a:srgbClr val="002060"/>
                </a:solidFill>
              </a:rPr>
              <a:t>2017г</a:t>
            </a:r>
            <a:r>
              <a:rPr lang="ru-RU" sz="2400" dirty="0" smtClean="0">
                <a:solidFill>
                  <a:srgbClr val="002060"/>
                </a:solidFill>
              </a:rPr>
              <a:t>.  по 15 </a:t>
            </a:r>
            <a:r>
              <a:rPr lang="ru-RU" sz="2400" dirty="0" smtClean="0">
                <a:solidFill>
                  <a:srgbClr val="002060"/>
                </a:solidFill>
              </a:rPr>
              <a:t>февраля </a:t>
            </a:r>
            <a:r>
              <a:rPr lang="ru-RU" sz="2400" dirty="0" smtClean="0">
                <a:solidFill>
                  <a:srgbClr val="002060"/>
                </a:solidFill>
              </a:rPr>
              <a:t>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35581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культуры РФ,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Локализация социально-трудовых конфликтов по субъектам РФ в 2016 году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9" name="Picture 5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14400"/>
            <a:ext cx="9115100" cy="594360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094549187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810429075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3072</TotalTime>
  <Words>536</Words>
  <Application>Microsoft Office PowerPoint</Application>
  <PresentationFormat>Экран (4:3)</PresentationFormat>
  <Paragraphs>95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Локализация социально-трудовых конфликтов по субъектам РФ в 2016 году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329</cp:revision>
  <dcterms:modified xsi:type="dcterms:W3CDTF">2017-02-13T03:35:07Z</dcterms:modified>
</cp:coreProperties>
</file>